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</Types>
</file>

<file path=_rels/.rels><?xml version="1.0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/>
</file>

<file path=ppt/notesSlides/notesSlide1.xml><?xml version="1.0" encoding="utf-8"?>
<p:notes xmlns:p="http://schemas.openxmlformats.org/presentationml/2006/main" xmlns:a="http://schemas.openxmlformats.org/drawingml/2006/main">
  <a:p>
    <a:r>
      <a:t>Open with the summary, then move to regions.</a:t>
    </a:r>
  </a:p>
</p:notes>
</file>

<file path=ppt/slides/slide1.xml><?xml version="1.0" encoding="utf-8"?>
<p:sld xmlns:p="http://schemas.openxmlformats.org/presentationml/2006/main" xmlns:a="http://schemas.openxmlformats.org/drawingml/2006/main">
  <p:cSld>
    <p:spTree>
      <p:sp>
        <p:txBody>
          <a:p>
            <a:r>
              <a:t>WrNexus file viewer</a:t>
            </a:r>
          </a:p>
        </p:txBody>
      </p:sp>
      <p:sp>
        <p:txBody>
          <a:p>
            <a:r>
              <a:t>Reads .pptx in the browser</a:t>
            </a:r>
          </a:p>
          <a:p>
            <a:r>
              <a:t>No LibreOffice required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sp>
        <p:txBody>
          <a:p>
            <a:r>
              <a:t>Regions</a:t>
            </a:r>
          </a:p>
        </p:txBody>
      </p:sp>
      <p:sp>
        <p:txBody>
          <a:p>
            <a:r>
              <a:t>North and South grew</a:t>
            </a:r>
          </a:p>
          <a:p>
            <a:r>
              <a:t>East held flat</a:t>
            </a:r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sp>
        <p:txBody>
          <a:p>
            <a:r>
              <a:t>Next steps</a:t>
            </a:r>
          </a:p>
        </p:txBody>
      </p:sp>
      <p:sp>
        <p:txBody>
          <a:p>
            <a:r>
              <a:t>Ship the viewer</a:t>
            </a:r>
          </a:p>
          <a:p>
            <a:r>
              <a:t>Write the docs</a:t>
            </a:r>
          </a:p>
        </p:txBody>
      </p:sp>
    </p:spTree>
  </p:cSld>
</p:sld>
</file>